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0793615-3721-6F4E-A7BB-54569841D608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28507F4-FDF9-9546-A9C4-4E18563BB6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415" y="347579"/>
            <a:ext cx="77445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“Behold, I am making all things new…”</a:t>
            </a:r>
            <a:endParaRPr lang="en-US" sz="3200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74" y="2471227"/>
            <a:ext cx="6755504" cy="37999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884" y="1684421"/>
            <a:ext cx="38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5 – NEW CREATION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33711" y="1684421"/>
            <a:ext cx="413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Revelation….Jesus and Paul</a:t>
            </a:r>
            <a:endParaRPr lang="en-US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6" y="338221"/>
            <a:ext cx="7740316" cy="6192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1" y="107576"/>
            <a:ext cx="8531409" cy="6413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7464">
            <a:off x="2405538" y="4088079"/>
            <a:ext cx="1960890" cy="1379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884" y="1908284"/>
            <a:ext cx="445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1 – CREATION and FALL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884" y="2608426"/>
            <a:ext cx="414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2 – ISRAEL and EXILE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884" y="3263478"/>
            <a:ext cx="2538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3 – JESUS!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884" y="3995172"/>
            <a:ext cx="340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4 – The CHURCH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84" y="5533449"/>
            <a:ext cx="38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5 – NEW CREATION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572" y="1908284"/>
            <a:ext cx="399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Genesis Part 1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572" y="2608426"/>
            <a:ext cx="399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Genesis Part 2 – Malachi!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85455" y="3263478"/>
            <a:ext cx="45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Matthew, Mark, Luke &amp; John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33711" y="3995172"/>
            <a:ext cx="491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Acts – Jude (</a:t>
            </a:r>
            <a:r>
              <a:rPr lang="en-US" sz="2400" i="1" dirty="0"/>
              <a:t>&amp;</a:t>
            </a:r>
            <a:r>
              <a:rPr lang="en-US" sz="2400" i="1" dirty="0" smtClean="0"/>
              <a:t> a bit of Revelation!)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415" y="347579"/>
            <a:ext cx="774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God is making a People and a Place for His Presence…</a:t>
            </a:r>
            <a:endParaRPr lang="en-US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10366" y="5533449"/>
            <a:ext cx="413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Revelation….Jesus and Paul</a:t>
            </a:r>
            <a:endParaRPr lang="en-US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052" y="2085531"/>
            <a:ext cx="5180766" cy="1336956"/>
          </a:xfrm>
        </p:spPr>
        <p:txBody>
          <a:bodyPr/>
          <a:lstStyle/>
          <a:p>
            <a:r>
              <a:rPr lang="en-US" i="1" dirty="0" smtClean="0"/>
              <a:t>Improvise through Worship: </a:t>
            </a:r>
            <a:br>
              <a:rPr lang="en-US" i="1" dirty="0" smtClean="0"/>
            </a:br>
            <a:r>
              <a:rPr lang="en-US" i="1" dirty="0" smtClean="0"/>
              <a:t>how do we serve </a:t>
            </a:r>
            <a:r>
              <a:rPr lang="en-US" i="1" u="sng" dirty="0" smtClean="0"/>
              <a:t>this</a:t>
            </a:r>
            <a:r>
              <a:rPr lang="en-US" i="1" dirty="0" smtClean="0"/>
              <a:t> God </a:t>
            </a:r>
            <a:r>
              <a:rPr lang="en-US" i="1" u="sng" dirty="0" smtClean="0"/>
              <a:t>now</a:t>
            </a:r>
            <a:r>
              <a:rPr lang="en-US" i="1" dirty="0" smtClean="0"/>
              <a:t>?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7" y="107576"/>
            <a:ext cx="3207792" cy="320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438" y="4211053"/>
            <a:ext cx="859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Job and Psalms: </a:t>
            </a:r>
          </a:p>
          <a:p>
            <a:r>
              <a:rPr lang="en-US" sz="3200" i="1" dirty="0" smtClean="0"/>
              <a:t>celebration, pain, and a lack of explanation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84" y="1908284"/>
            <a:ext cx="445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1 – CREATION and FALL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572" y="1908284"/>
            <a:ext cx="399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Genesis Part 1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7415" y="347579"/>
            <a:ext cx="774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God is making a People and a Place for His Presence…</a:t>
            </a:r>
            <a:endParaRPr lang="en-US" sz="32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4" y="2705872"/>
            <a:ext cx="4774169" cy="3580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53" y="3241387"/>
            <a:ext cx="3488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COVENANT: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God always takes the initiative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415" y="347579"/>
            <a:ext cx="774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God is making a People and a Place for His Presence…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53" y="2646946"/>
            <a:ext cx="3488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God turns our rejection to good.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i="1" dirty="0" smtClean="0"/>
              <a:t>Israel, Temple,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884" y="1858211"/>
            <a:ext cx="414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2 – ISRAEL and EXILE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572" y="1858211"/>
            <a:ext cx="399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Genesis Part 2 – Malachi!</a:t>
            </a:r>
            <a:endParaRPr lang="en-US" sz="2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4" y="2436394"/>
            <a:ext cx="5387474" cy="40406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415" y="347579"/>
            <a:ext cx="774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God is making a People and a Place for His Presence…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53" y="2646946"/>
            <a:ext cx="3488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God becomes the person and the place for His presence</a:t>
            </a:r>
          </a:p>
          <a:p>
            <a:pPr algn="ctr"/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8884" y="1804737"/>
            <a:ext cx="2538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3 – JESUS!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85455" y="1804737"/>
            <a:ext cx="45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Matthew, Mark, Luke &amp; John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3" y="2455779"/>
            <a:ext cx="5049699" cy="3787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415" y="347579"/>
            <a:ext cx="774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God is making a People and a Place for His Presence…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82" y="5403278"/>
            <a:ext cx="874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Body of Christ, Temple of the Spirit….a story UNFNISHED</a:t>
            </a:r>
          </a:p>
          <a:p>
            <a:pPr algn="ctr"/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883" y="1657684"/>
            <a:ext cx="340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 4 – The CHURCH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33710" y="1657684"/>
            <a:ext cx="491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Acts – Jude (</a:t>
            </a:r>
            <a:r>
              <a:rPr lang="en-US" sz="2400" i="1" dirty="0"/>
              <a:t>&amp;</a:t>
            </a:r>
            <a:r>
              <a:rPr lang="en-US" sz="2400" i="1" dirty="0" smtClean="0"/>
              <a:t> a bit of Revelation!)</a:t>
            </a:r>
            <a:endParaRPr lang="en-US" sz="2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4" y="2119349"/>
            <a:ext cx="6963559" cy="31349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55</TotalTime>
  <Words>244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News Gothic MT</vt:lpstr>
      <vt:lpstr>Wingdings 2</vt:lpstr>
      <vt:lpstr>Breeze</vt:lpstr>
      <vt:lpstr>The Bible</vt:lpstr>
      <vt:lpstr>PowerPoint Presentation</vt:lpstr>
      <vt:lpstr>PowerPoint Presentation</vt:lpstr>
      <vt:lpstr>PowerPoint Presentation</vt:lpstr>
      <vt:lpstr>Improvise through Worship:  how do we serve this God now?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Church, Loughton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</dc:title>
  <dc:creator>Sam Pollard</dc:creator>
  <cp:lastModifiedBy>Jane.Blake</cp:lastModifiedBy>
  <cp:revision>1</cp:revision>
  <dcterms:created xsi:type="dcterms:W3CDTF">2017-02-04T13:56:19Z</dcterms:created>
  <dcterms:modified xsi:type="dcterms:W3CDTF">2017-02-09T14:35:48Z</dcterms:modified>
</cp:coreProperties>
</file>